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143"/>
  </p:normalViewPr>
  <p:slideViewPr>
    <p:cSldViewPr snapToGrid="0" snapToObjects="1">
      <p:cViewPr varScale="1">
        <p:scale>
          <a:sx n="297" d="100"/>
          <a:sy n="297" d="100"/>
        </p:scale>
        <p:origin x="5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0F31-F27E-CB42-B7CB-A680EEAE4608}" type="datetimeFigureOut">
              <a:rPr lang="en-CN" smtClean="0"/>
              <a:t>2023/6/20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2B0C-8C1C-1348-9BAB-F5BA77CC4C8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644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重要性</a:t>
            </a:r>
            <a:r>
              <a:rPr lang="zh-CN" altLang="en-US" dirty="0"/>
              <a:t>：红色</a:t>
            </a:r>
            <a:r>
              <a:rPr lang="en-US" altLang="zh-CN" dirty="0"/>
              <a:t>&gt;</a:t>
            </a:r>
            <a:r>
              <a:rPr lang="zh-CN" altLang="en-US" dirty="0"/>
              <a:t>橙色</a:t>
            </a:r>
            <a:r>
              <a:rPr lang="en-US" altLang="zh-CN" dirty="0"/>
              <a:t>&gt;</a:t>
            </a:r>
            <a:r>
              <a:rPr lang="zh-CN" altLang="en-US" dirty="0"/>
              <a:t>紫色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5604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由于均值和方差都是每个mini-batch自己的均值和方差</a:t>
            </a:r>
            <a:r>
              <a:rPr lang="zh-CN" altLang="en-US" dirty="0"/>
              <a:t>，所以他们是有一定的噪声的。</a:t>
            </a:r>
            <a:endParaRPr lang="en-US" altLang="zh-CN" dirty="0"/>
          </a:p>
          <a:p>
            <a:r>
              <a:rPr lang="zh-CN" altLang="en-US" dirty="0"/>
              <a:t>增加噪声的效果，相当于向其他层发出一个信号：你不要过度依赖我。从而达到</a:t>
            </a:r>
            <a:r>
              <a:rPr lang="zh-CN" altLang="en-CN" dirty="0"/>
              <a:t>各个层</a:t>
            </a:r>
            <a:r>
              <a:rPr lang="zh-CN" altLang="en-US" dirty="0"/>
              <a:t>互相独立训练的效果。</a:t>
            </a:r>
            <a:endParaRPr lang="en-US" altLang="zh-CN" dirty="0"/>
          </a:p>
          <a:p>
            <a:r>
              <a:rPr lang="zh-CN" altLang="en-US" dirty="0"/>
              <a:t>这也是为什么增大</a:t>
            </a:r>
            <a:r>
              <a:rPr lang="en-US" altLang="zh-CN" dirty="0"/>
              <a:t>mini-batch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会削弱这种噪声带来的正则化作用。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这个道理和</a:t>
            </a:r>
            <a:r>
              <a:rPr lang="en-US" altLang="zh-CN" dirty="0"/>
              <a:t>dropout</a:t>
            </a:r>
            <a:r>
              <a:rPr lang="zh-CN" altLang="en-US" dirty="0"/>
              <a:t>是类似的：有时候丢掉这几个，有时候丢掉另外几个，这样，其他层就不会严重依赖着一层。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实际上，</a:t>
            </a:r>
            <a:r>
              <a:rPr lang="en-US" altLang="zh-CN" dirty="0"/>
              <a:t>batch-norm</a:t>
            </a:r>
            <a:r>
              <a:rPr lang="zh-CN" altLang="en-US" dirty="0"/>
              <a:t>的正则化作用比较弱，我们一般将其视为加速梯度下降的方法，正则化作用只是一个意外的副作用。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1947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只有softmax层</a:t>
            </a:r>
            <a:r>
              <a:rPr lang="zh-CN" altLang="en-US" dirty="0"/>
              <a:t>，没有隐藏层时，分类效果图。可以看出，决策边界都是线性直线。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288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现在一个比较大的空间随机采样</a:t>
            </a:r>
            <a:r>
              <a:rPr lang="zh-CN" altLang="en-US" dirty="0"/>
              <a:t>。当得倒一个比较好的值是，在这个值附近进行更密集的随机采样。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27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在log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上均匀采样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01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结果对beta变化的敏感度不是线性的</a:t>
            </a:r>
            <a:r>
              <a:rPr lang="zh-CN" altLang="en-US" dirty="0"/>
              <a:t>，越靠近</a:t>
            </a:r>
            <a:r>
              <a:rPr lang="en-US" altLang="zh-CN" dirty="0"/>
              <a:t>1</a:t>
            </a:r>
            <a:r>
              <a:rPr lang="zh-CN" altLang="en-US" dirty="0"/>
              <a:t>，越敏感。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071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归一化让超参数的选择没有那么敏感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948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Batch Normalization: 对Z</a:t>
            </a:r>
            <a:r>
              <a:rPr lang="en-US" dirty="0"/>
              <a:t>[2]</a:t>
            </a:r>
            <a:r>
              <a:rPr lang="en-US" dirty="0" err="1"/>
              <a:t>单独进行归一化</a:t>
            </a:r>
            <a:r>
              <a:rPr lang="zh-CN" altLang="en-US" dirty="0"/>
              <a:t>，以便让</a:t>
            </a:r>
            <a:r>
              <a:rPr lang="en-US" altLang="zh-CN" dirty="0"/>
              <a:t>W3/b3</a:t>
            </a:r>
            <a:r>
              <a:rPr lang="zh-CN" altLang="en-US" dirty="0"/>
              <a:t>的训练更快速。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698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对于同一层的不同mini-batch</a:t>
            </a:r>
            <a:r>
              <a:rPr lang="zh-CN" altLang="en-US" dirty="0"/>
              <a:t>，都具有相同的均值和方差吗？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400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训练数据变化</a:t>
            </a:r>
            <a:r>
              <a:rPr lang="zh-CN" altLang="en-US" dirty="0"/>
              <a:t>，需要重新训练，尽管真正的决策边界没有变化。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391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除了提高梯度下降算法的收敛速度</a:t>
            </a:r>
            <a:r>
              <a:rPr lang="zh-CN" altLang="en-US" dirty="0"/>
              <a:t>，这个算法还可以从另外一个角度理解：</a:t>
            </a:r>
            <a:endParaRPr lang="en-CN" dirty="0"/>
          </a:p>
          <a:p>
            <a:r>
              <a:rPr lang="en-CN" dirty="0"/>
              <a:t>归一化使得层与层之间的影响变小</a:t>
            </a:r>
            <a:r>
              <a:rPr lang="zh-CN" altLang="en-US" dirty="0"/>
              <a:t>，可以独立地进行训练。不会因为输入变化剧烈，导致上面一轮训练的结果失去意义。</a:t>
            </a:r>
            <a:r>
              <a:rPr lang="en-US" altLang="zh-CN" dirty="0"/>
              <a:t>——covariate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2B0C-8C1C-1348-9BAB-F5BA77CC4C86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540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1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3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4 not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4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4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5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5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5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5E83D-D4A5-3389-005B-8CDCBF979629}"/>
              </a:ext>
            </a:extLst>
          </p:cNvPr>
          <p:cNvSpPr txBox="1"/>
          <p:nvPr/>
        </p:nvSpPr>
        <p:spPr>
          <a:xfrm>
            <a:off x="3576034" y="1459606"/>
            <a:ext cx="87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" dirty="0">
                <a:solidFill>
                  <a:srgbClr val="FF0000"/>
                </a:solidFill>
              </a:rPr>
              <a:t>对于同一层的不同mini-batch</a:t>
            </a:r>
            <a:r>
              <a:rPr lang="zh-CN" altLang="en-US" sz="600" dirty="0">
                <a:solidFill>
                  <a:srgbClr val="FF0000"/>
                </a:solidFill>
              </a:rPr>
              <a:t>，都具有相同的均值和方差吗？</a:t>
            </a:r>
            <a:endParaRPr lang="en-CN" sz="600" dirty="0">
              <a:solidFill>
                <a:srgbClr val="FF0000"/>
              </a:solidFill>
            </a:endParaRPr>
          </a:p>
          <a:p>
            <a:endParaRPr lang="en-CN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6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1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6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6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6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7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7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8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8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8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8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9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1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9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9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9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10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10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1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2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2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3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13885</TotalTime>
  <Words>310</Words>
  <Application>Microsoft Macintosh PowerPoint</Application>
  <PresentationFormat>Custom</PresentationFormat>
  <Paragraphs>30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11</cp:revision>
  <dcterms:created xsi:type="dcterms:W3CDTF">2013-01-27T09:14:16Z</dcterms:created>
  <dcterms:modified xsi:type="dcterms:W3CDTF">2023-06-29T08:13:28Z</dcterms:modified>
  <cp:category/>
</cp:coreProperties>
</file>